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941"/>
          <a:stretch/>
        </p:blipFill>
        <p:spPr bwMode="auto">
          <a:xfrm>
            <a:off x="11301" y="0"/>
            <a:ext cx="9132700" cy="65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61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0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r="2343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551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r="2343" b="10416"/>
          <a:stretch>
            <a:fillRect/>
          </a:stretch>
        </p:blipFill>
        <p:spPr bwMode="auto">
          <a:xfrm>
            <a:off x="0" y="0"/>
            <a:ext cx="9146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963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r="7031" b="6249"/>
          <a:stretch>
            <a:fillRect/>
          </a:stretch>
        </p:blipFill>
        <p:spPr bwMode="auto">
          <a:xfrm>
            <a:off x="357158" y="0"/>
            <a:ext cx="8572560" cy="677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830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0710"/>
            <a:ext cx="8929718" cy="669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057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Помните, ребенок с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гиперактивностью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не может управлять своей двигательной деятельностью в силу неправильной работы отдельных зон мозга.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Поэтому врачи должны назначить лечение, а педагогические работники формировать привычки желаемого поведения.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ПРОБЛЕМА РЕШАЕМА только при совместной работе  мед/работников, педагогов и родителей, которые будут следовать всем рекомендациям!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8272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работать с </a:t>
            </a:r>
            <a:r>
              <a:rPr lang="ru-RU" sz="3600" b="1" dirty="0" err="1" smtClean="0">
                <a:solidFill>
                  <a:srgbClr val="FF0000"/>
                </a:solidFill>
              </a:rPr>
              <a:t>гиперактивными</a:t>
            </a:r>
            <a:r>
              <a:rPr lang="ru-RU" sz="3600" b="1" dirty="0" smtClean="0">
                <a:solidFill>
                  <a:srgbClr val="FF0000"/>
                </a:solidFill>
              </a:rPr>
              <a:t> детьми.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5721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/>
              <a:t>Работать </a:t>
            </a:r>
            <a:r>
              <a:rPr lang="ru-RU" sz="3800" dirty="0" smtClean="0"/>
              <a:t>с ребенком в начале дня, а не вечером.</a:t>
            </a:r>
          </a:p>
          <a:p>
            <a:pPr lvl="0"/>
            <a:r>
              <a:rPr lang="ru-RU" sz="3800" dirty="0" smtClean="0"/>
              <a:t>Уменьшить рабочую нагрузку ребенка.</a:t>
            </a:r>
          </a:p>
          <a:p>
            <a:pPr lvl="0"/>
            <a:r>
              <a:rPr lang="ru-RU" sz="3800" dirty="0" smtClean="0"/>
              <a:t>Делить работу на более короткие, но частые периоды.</a:t>
            </a:r>
          </a:p>
          <a:p>
            <a:pPr lvl="0"/>
            <a:r>
              <a:rPr lang="ru-RU" sz="3800" dirty="0" smtClean="0"/>
              <a:t>Быть драматичным, экспрессивным педагогом.</a:t>
            </a:r>
          </a:p>
          <a:p>
            <a:pPr lvl="0"/>
            <a:r>
              <a:rPr lang="ru-RU" sz="3800" dirty="0" smtClean="0"/>
              <a:t>Снизить требования к аккуратности в начале работы, чтобы     сформировать чувство успеха.</a:t>
            </a:r>
          </a:p>
          <a:p>
            <a:pPr lvl="0"/>
            <a:r>
              <a:rPr lang="ru-RU" sz="3800" dirty="0" smtClean="0"/>
              <a:t>Посадить ребенка во время занятий рядом со взрослым.</a:t>
            </a:r>
          </a:p>
          <a:p>
            <a:pPr lvl="0"/>
            <a:r>
              <a:rPr lang="ru-RU" sz="3800" dirty="0" smtClean="0"/>
              <a:t>Использовать чаще прикосновения, поглаживания, элементы массажа.</a:t>
            </a:r>
          </a:p>
          <a:p>
            <a:pPr lvl="0"/>
            <a:r>
              <a:rPr lang="ru-RU" sz="3800" dirty="0" smtClean="0"/>
              <a:t>Договариваться с ребенком о каких-либо действиях заранее.</a:t>
            </a:r>
          </a:p>
          <a:p>
            <a:pPr lvl="0"/>
            <a:r>
              <a:rPr lang="ru-RU" sz="3800" dirty="0" smtClean="0"/>
              <a:t>Давать короткие, четкие, конкретные инструкции.</a:t>
            </a:r>
          </a:p>
          <a:p>
            <a:pPr lvl="0"/>
            <a:r>
              <a:rPr lang="ru-RU" sz="3800" dirty="0" smtClean="0"/>
              <a:t>Использовать гибкую систему поощрений и наказаний.</a:t>
            </a:r>
          </a:p>
          <a:p>
            <a:pPr lvl="0"/>
            <a:r>
              <a:rPr lang="ru-RU" sz="3800" dirty="0" smtClean="0"/>
              <a:t>Предоставлять ребенку возможность выбора.</a:t>
            </a:r>
          </a:p>
          <a:p>
            <a:pPr lvl="0"/>
            <a:r>
              <a:rPr lang="ru-RU" sz="3800" dirty="0" smtClean="0"/>
              <a:t>Оставаться спокойным. Нет хладнокровия – нет преимущества</a:t>
            </a:r>
            <a:r>
              <a:rPr lang="ru-RU" sz="3800" dirty="0" smtClean="0"/>
              <a:t>.</a:t>
            </a:r>
            <a:endParaRPr lang="ru-RU" sz="3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Помните, ребенок с гиперактивностью не может управлять своей двигательной деятельностью в силу неправильной работы отдельных зон мозга.  Поэтому врачи должны назначить лечение, а педагогические работники формировать привычки желаемого поведения.   ПРОБЛЕМА РЕШАЕМА только при совместной работе  мед/работников, педагогов и родителей, которые будут следовать всем рекомендациям!</vt:lpstr>
      <vt:lpstr>Как работать с гиперактивными детьми.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Леготкина</cp:lastModifiedBy>
  <cp:revision>5</cp:revision>
  <dcterms:created xsi:type="dcterms:W3CDTF">2013-02-14T03:03:57Z</dcterms:created>
  <dcterms:modified xsi:type="dcterms:W3CDTF">2001-12-31T21:03:08Z</dcterms:modified>
</cp:coreProperties>
</file>